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1" r:id="rId4"/>
    <p:sldId id="259" r:id="rId5"/>
    <p:sldId id="260" r:id="rId6"/>
    <p:sldId id="263" r:id="rId7"/>
    <p:sldId id="26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29132-5986-47B3-B21A-10CC39B4EBEC}" v="22" dt="2024-11-22T15:11:40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4660"/>
  </p:normalViewPr>
  <p:slideViewPr>
    <p:cSldViewPr snapToGrid="0">
      <p:cViewPr>
        <p:scale>
          <a:sx n="110" d="100"/>
          <a:sy n="110" d="100"/>
        </p:scale>
        <p:origin x="816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832E9-5D2A-EE5E-AAA5-1C2B7D2C8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895AF7-23D9-DF7A-10F7-CD50F6AD1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29FE18-9931-6321-6F30-38EA5B89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B87C56-A1DB-F8DD-F29E-34F4E948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B9E692-77C6-B462-705D-AF062EAF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396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59418-1ACB-1036-76BA-8583B1FF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82A734C-2BC3-EC3A-6E01-45A5F54FA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6D61BF-0025-6EA6-C2FB-121718B4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59EDC2-AA19-C5A1-A7DD-15E5A599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1DDEE5-AFA1-6510-22B6-788A87A6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12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B4F040F-174F-2703-0F06-C27255C37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DF2332-79A4-948B-993E-93129EB30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AFC98E-D097-0A15-254F-CBBA7317D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9E97D6-7B73-9616-8BF6-A15E04BC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B55511-5718-4817-4D15-12D1C75A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29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A5A48-75C7-3CE3-272D-E1498698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7C3BE5-3C2A-B112-A1E7-3DD8D43C3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E0E791-AB50-F3B4-DFBF-D9212D1E8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659E0-2D4C-C334-B20D-F5B11E905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FD6F51-5866-F7A3-AE4C-E72EAE82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45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3540C-2360-49D9-DD71-20AB16E2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E50B67-CA8F-558F-CAD9-2CF5B13AC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3B44F5-03D5-C3E9-0900-FCFF8C6B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84AACE-4BAF-066A-4216-3096D48E5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BE6F10-5937-8DFF-64B0-10DA3F77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47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26FC0-8157-7072-8857-779F0DAB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5A21EB-DDBC-49E2-D3EE-37CEA7EE5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2A54C4-95FF-C2C9-29BA-70C8462BC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46E911-C2F3-B230-E1FC-541768C0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2FFC8F-3D59-F4B7-FA9F-3086602A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A1C1E2-C464-468D-25DE-50C76EC4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2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D6297-D25C-3926-99B7-D30E913A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561D70-45C8-49A5-89A9-D9B0E33E7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CA6B2A-045D-DB0E-0118-E4DAFD1B7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824A2BE-6731-8270-654F-C431DE0D5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E865E85-F0F8-4BA3-5719-42BD94149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C502DCF-B189-BD18-79CD-8B0EB762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A7C181E-FE64-40C3-50A7-EC4093B3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BAF92C8-6607-56FE-CF88-1A3F9E22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881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70A52-CC06-9AC4-EB86-03207408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C344ECE-9151-E593-76BE-6202C54B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04B7242-0608-386C-E687-968A043C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23967E-4F78-298F-C741-D0D40F76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91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0243F47-7736-4E22-8B13-2F8A3B5C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8007D50-BEE3-A853-7907-D6E8FCF2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BFBE33-2A59-1A72-6E82-079B15BB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82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CF09D-CA27-969B-6DC4-0C41E499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76148B-07F3-678C-62B5-7C455EAFB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038E69-6B36-DAAE-2C76-428AA81B1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19DF94-4997-F4FC-43F7-F52EFF9F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62361C-7D6F-85B3-9B56-44D434A1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DB8E7F-5D44-07AF-C703-8943AAE5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00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75F15-DC85-D6A9-2DA9-F104A5959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CB195E0-C068-5692-8EFA-25EB1A11D4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AEC06C-BED8-D2C4-F9CC-258B4DCF0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6755D8-31C2-2861-31E5-18741DCE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28ACC6-D6EB-0C00-7771-5390D9B0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159007-F529-173F-5EC4-7CCB74DB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71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7C41F10-E0E2-E25B-D060-A1E11CB6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3EC920-2D13-674F-79EA-DC8F0484F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79CC8B-10C0-BD23-2139-CEFCFF8C5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0CAB3E-774D-46EF-BEB3-CE7CE2227330}" type="datetimeFigureOut">
              <a:rPr lang="nl-NL" smtClean="0"/>
              <a:t>22-11-2024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B0E6E2-1CD6-B615-80A2-D6E0B3C85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5AD421-4767-D307-90DA-4DDC31737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62F39E-2C45-4221-87E3-BC0089153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26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hoofdtooi, hemel, hoed, buitenshuis&#10;&#10;Automatisch gegenereerde beschrijving">
            <a:extLst>
              <a:ext uri="{FF2B5EF4-FFF2-40B4-BE49-F238E27FC236}">
                <a16:creationId xmlns:a16="http://schemas.microsoft.com/office/drawing/2014/main" id="{EA1FE1EE-BE24-BE90-3ED3-C5E62C3B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7" b="196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68247DC-4E63-14B6-96F2-90DEDD7FD569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Do’s and don’ts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fotografie VisitBrabant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A2585C8-BE4F-527B-DDB3-C2F49A85EEF6}"/>
              </a:ext>
            </a:extLst>
          </p:cNvPr>
          <p:cNvSpPr txBox="1"/>
          <p:nvPr/>
        </p:nvSpPr>
        <p:spPr>
          <a:xfrm>
            <a:off x="238298" y="6483927"/>
            <a:ext cx="2511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>
                <a:solidFill>
                  <a:schemeClr val="bg1"/>
                </a:solidFill>
              </a:rPr>
              <a:t>@hans avontuur</a:t>
            </a:r>
          </a:p>
        </p:txBody>
      </p:sp>
    </p:spTree>
    <p:extLst>
      <p:ext uri="{BB962C8B-B14F-4D97-AF65-F5344CB8AC3E}">
        <p14:creationId xmlns:p14="http://schemas.microsoft.com/office/powerpoint/2010/main" val="203737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shuis, hemel, landschap, gras&#10;&#10;Automatisch gegenereerde beschrijving">
            <a:extLst>
              <a:ext uri="{FF2B5EF4-FFF2-40B4-BE49-F238E27FC236}">
                <a16:creationId xmlns:a16="http://schemas.microsoft.com/office/drawing/2014/main" id="{9662F5F0-594C-36A2-975B-A704BC505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b="8495"/>
          <a:stretch/>
        </p:blipFill>
        <p:spPr>
          <a:xfrm>
            <a:off x="1108026" y="1001001"/>
            <a:ext cx="4192637" cy="4248059"/>
          </a:xfrm>
          <a:prstGeom prst="rect">
            <a:avLst/>
          </a:prstGeom>
        </p:spPr>
      </p:pic>
      <p:pic>
        <p:nvPicPr>
          <p:cNvPr id="1026" name="Picture 2" descr="BEHAAGLIJK' BRABANT MET 1000 KILOMETER HEGGEN, KNOTWILGEN EN ZONNEBLOEMEN -  Issuu">
            <a:extLst>
              <a:ext uri="{FF2B5EF4-FFF2-40B4-BE49-F238E27FC236}">
                <a16:creationId xmlns:a16="http://schemas.microsoft.com/office/drawing/2014/main" id="{5926EC5E-642F-B11E-E9FF-A47A6B837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r="11653" b="1"/>
          <a:stretch/>
        </p:blipFill>
        <p:spPr bwMode="auto">
          <a:xfrm>
            <a:off x="6504756" y="1001001"/>
            <a:ext cx="4192637" cy="42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2C047EC-8EC7-3DC5-1A75-0B845CE646A6}"/>
              </a:ext>
            </a:extLst>
          </p:cNvPr>
          <p:cNvSpPr txBox="1"/>
          <p:nvPr/>
        </p:nvSpPr>
        <p:spPr>
          <a:xfrm>
            <a:off x="4710113" y="203748"/>
            <a:ext cx="404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/>
              <a:t>Landschap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4E4BE0-CB21-F10B-AF7B-0953F69551A5}"/>
              </a:ext>
            </a:extLst>
          </p:cNvPr>
          <p:cNvSpPr txBox="1"/>
          <p:nvPr/>
        </p:nvSpPr>
        <p:spPr>
          <a:xfrm>
            <a:off x="1108025" y="5395334"/>
            <a:ext cx="4435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/>
              <a:t>Do</a:t>
            </a:r>
            <a:r>
              <a:rPr lang="nl-NL"/>
              <a:t>: kies voor een natuurlijk landschap, authentiek, zoals het is, met echte kleuren. De plek zelf moet mooi zijn.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AAAD8A4-7D79-1CBC-D6D6-F1C8908861B1}"/>
              </a:ext>
            </a:extLst>
          </p:cNvPr>
          <p:cNvSpPr txBox="1"/>
          <p:nvPr/>
        </p:nvSpPr>
        <p:spPr>
          <a:xfrm>
            <a:off x="6504756" y="5395334"/>
            <a:ext cx="4775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/>
              <a:t>Don’t</a:t>
            </a:r>
            <a:r>
              <a:rPr lang="nl-NL"/>
              <a:t>: maak van het landschap geen kermis met overdreven kleuren, vreemde composties of extreme groothoek opnames.</a:t>
            </a:r>
          </a:p>
        </p:txBody>
      </p:sp>
    </p:spTree>
    <p:extLst>
      <p:ext uri="{BB962C8B-B14F-4D97-AF65-F5344CB8AC3E}">
        <p14:creationId xmlns:p14="http://schemas.microsoft.com/office/powerpoint/2010/main" val="197221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el wandelt over de Strabrechtse heide die in bloei staat">
            <a:extLst>
              <a:ext uri="{FF2B5EF4-FFF2-40B4-BE49-F238E27FC236}">
                <a16:creationId xmlns:a16="http://schemas.microsoft.com/office/drawing/2014/main" id="{BB1F1950-B513-88C2-DEE3-BE0DC2AF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65" y="1451203"/>
            <a:ext cx="5002325" cy="33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kleding, boom, buitenshuis, peuter&#10;&#10;Automatisch gegenereerde beschrijving">
            <a:extLst>
              <a:ext uri="{FF2B5EF4-FFF2-40B4-BE49-F238E27FC236}">
                <a16:creationId xmlns:a16="http://schemas.microsoft.com/office/drawing/2014/main" id="{FFF07ED5-C0FD-D03F-7A46-FE9328158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4" y="1451203"/>
            <a:ext cx="5004075" cy="333748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9F223DD-5734-0E85-5CAE-96C06BB661C8}"/>
              </a:ext>
            </a:extLst>
          </p:cNvPr>
          <p:cNvSpPr txBox="1"/>
          <p:nvPr/>
        </p:nvSpPr>
        <p:spPr>
          <a:xfrm>
            <a:off x="4980710" y="325582"/>
            <a:ext cx="301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/>
              <a:t>Mensen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9761DD1-14D6-F9BE-F9AC-0744320627F9}"/>
              </a:ext>
            </a:extLst>
          </p:cNvPr>
          <p:cNvSpPr txBox="1"/>
          <p:nvPr/>
        </p:nvSpPr>
        <p:spPr>
          <a:xfrm>
            <a:off x="766344" y="5083631"/>
            <a:ext cx="5004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</a:t>
            </a:r>
            <a:r>
              <a:rPr lang="nl-NL"/>
              <a:t>: spontane ontmoetingen, echte mensen. Liefst zien we Brabanders, warm in beeld gebracht. Let op: dichtbij is vaak intiemer.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AB2CD5B-460B-0DCF-9722-A747A319DEFF}"/>
              </a:ext>
            </a:extLst>
          </p:cNvPr>
          <p:cNvSpPr txBox="1"/>
          <p:nvPr/>
        </p:nvSpPr>
        <p:spPr>
          <a:xfrm>
            <a:off x="6366165" y="5083631"/>
            <a:ext cx="50023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Don’t</a:t>
            </a:r>
            <a:r>
              <a:rPr lang="nl-NL"/>
              <a:t>: probeer zo min mogelijk toeristen in beeld te brengen. Laat vooral zien waarom ze naar Brabant moeten komen.</a:t>
            </a:r>
          </a:p>
        </p:txBody>
      </p:sp>
    </p:spTree>
    <p:extLst>
      <p:ext uri="{BB962C8B-B14F-4D97-AF65-F5344CB8AC3E}">
        <p14:creationId xmlns:p14="http://schemas.microsoft.com/office/powerpoint/2010/main" val="269261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lant, boom, jungle&#10;&#10;Automatisch gegenereerde beschrijving">
            <a:extLst>
              <a:ext uri="{FF2B5EF4-FFF2-40B4-BE49-F238E27FC236}">
                <a16:creationId xmlns:a16="http://schemas.microsoft.com/office/drawing/2014/main" id="{E20EAFDD-49DC-2F5A-4CDA-284B01DC2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3" y="1408402"/>
            <a:ext cx="4869319" cy="324642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0154C93-E875-E3BA-2439-3265ADF0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46" y="1408402"/>
            <a:ext cx="4924301" cy="328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D7B897-83A7-9F2B-B3CD-D6F3B7C80AAF}"/>
              </a:ext>
            </a:extLst>
          </p:cNvPr>
          <p:cNvSpPr txBox="1"/>
          <p:nvPr/>
        </p:nvSpPr>
        <p:spPr>
          <a:xfrm>
            <a:off x="4093105" y="475163"/>
            <a:ext cx="428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/>
              <a:t>Fietsen / wandelen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19592F-2A18-49BF-0FC9-646CB1E566E3}"/>
              </a:ext>
            </a:extLst>
          </p:cNvPr>
          <p:cNvSpPr txBox="1"/>
          <p:nvPr/>
        </p:nvSpPr>
        <p:spPr>
          <a:xfrm>
            <a:off x="958033" y="4941736"/>
            <a:ext cx="48693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</a:t>
            </a:r>
            <a:r>
              <a:rPr lang="nl-NL"/>
              <a:t>: beweging en interactie tussen mensen geven een foto energie. De imperfectie (paaltjes en draad) draagt bij aan de echtheid, het verschil tussen editorial en reclame.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FF6FD87-78B1-574B-87AA-565AEB638DA9}"/>
              </a:ext>
            </a:extLst>
          </p:cNvPr>
          <p:cNvSpPr txBox="1"/>
          <p:nvPr/>
        </p:nvSpPr>
        <p:spPr>
          <a:xfrm>
            <a:off x="6433367" y="4941736"/>
            <a:ext cx="480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Don’t</a:t>
            </a:r>
            <a:r>
              <a:rPr lang="nl-NL"/>
              <a:t>: vermijd cliché-beeld. Het hoeven niet altijd blije stelletjes in de zon te zijn met bij elkaar passende kleding. Liever niet! </a:t>
            </a:r>
          </a:p>
        </p:txBody>
      </p:sp>
    </p:spTree>
    <p:extLst>
      <p:ext uri="{BB962C8B-B14F-4D97-AF65-F5344CB8AC3E}">
        <p14:creationId xmlns:p14="http://schemas.microsoft.com/office/powerpoint/2010/main" val="372684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boom, persoon, kleding&#10;&#10;Automatisch gegenereerde beschrijving">
            <a:extLst>
              <a:ext uri="{FF2B5EF4-FFF2-40B4-BE49-F238E27FC236}">
                <a16:creationId xmlns:a16="http://schemas.microsoft.com/office/drawing/2014/main" id="{18FD4024-6530-E96D-B552-4C5F42059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08" y="1163541"/>
            <a:ext cx="5190785" cy="3463227"/>
          </a:xfrm>
          <a:prstGeom prst="rect">
            <a:avLst/>
          </a:prstGeom>
        </p:spPr>
      </p:pic>
      <p:pic>
        <p:nvPicPr>
          <p:cNvPr id="4" name="Afbeelding 3" descr="Afbeelding met buitenshuis, tekst, boom, teken&#10;&#10;Automatisch gegenereerde beschrijving">
            <a:extLst>
              <a:ext uri="{FF2B5EF4-FFF2-40B4-BE49-F238E27FC236}">
                <a16:creationId xmlns:a16="http://schemas.microsoft.com/office/drawing/2014/main" id="{1C1F513C-C9D0-52A7-1E2E-22180E636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7" y="1163541"/>
            <a:ext cx="5194841" cy="346322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C91F080-4110-6FAC-31D8-C9090FE15798}"/>
              </a:ext>
            </a:extLst>
          </p:cNvPr>
          <p:cNvSpPr txBox="1"/>
          <p:nvPr/>
        </p:nvSpPr>
        <p:spPr>
          <a:xfrm>
            <a:off x="4738255" y="242455"/>
            <a:ext cx="416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/>
              <a:t>Dingen &amp; Co.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0A43A2D-9643-DCB5-DC49-D693BF477730}"/>
              </a:ext>
            </a:extLst>
          </p:cNvPr>
          <p:cNvSpPr txBox="1"/>
          <p:nvPr/>
        </p:nvSpPr>
        <p:spPr>
          <a:xfrm>
            <a:off x="603284" y="4901523"/>
            <a:ext cx="51907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</a:t>
            </a:r>
            <a:r>
              <a:rPr lang="nl-NL"/>
              <a:t>: maak duidelijk waar de foto over gaat. Durf een routebord het onderwerp van de foto te laten zijn. Fietsers of wandelaars spelen dan de bijrol.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9818A23-FF57-4495-45A3-44A6D7637359}"/>
              </a:ext>
            </a:extLst>
          </p:cNvPr>
          <p:cNvSpPr txBox="1"/>
          <p:nvPr/>
        </p:nvSpPr>
        <p:spPr>
          <a:xfrm>
            <a:off x="6306153" y="4901523"/>
            <a:ext cx="51907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Don’t</a:t>
            </a:r>
            <a:r>
              <a:rPr lang="nl-NL"/>
              <a:t>: voorkom onduidelijkheid. Wat staan deze mensen te doen? Waar gaat de foto over? Waarom lachen ze? </a:t>
            </a:r>
          </a:p>
        </p:txBody>
      </p:sp>
    </p:spTree>
    <p:extLst>
      <p:ext uri="{BB962C8B-B14F-4D97-AF65-F5344CB8AC3E}">
        <p14:creationId xmlns:p14="http://schemas.microsoft.com/office/powerpoint/2010/main" val="79426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hemel, plant, kleding&#10;&#10;Automatisch gegenereerde beschrijving">
            <a:extLst>
              <a:ext uri="{FF2B5EF4-FFF2-40B4-BE49-F238E27FC236}">
                <a16:creationId xmlns:a16="http://schemas.microsoft.com/office/drawing/2014/main" id="{F143819C-F988-7945-6879-1B608F81B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9" y="1526165"/>
            <a:ext cx="4798530" cy="3200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7E916D1-6FFE-6D68-0FA1-02F51F856883}"/>
              </a:ext>
            </a:extLst>
          </p:cNvPr>
          <p:cNvSpPr txBox="1"/>
          <p:nvPr/>
        </p:nvSpPr>
        <p:spPr>
          <a:xfrm>
            <a:off x="4836133" y="477982"/>
            <a:ext cx="251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/>
              <a:t>Activiteiten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FE1CF2-D224-E91A-F81D-5A340880F729}"/>
              </a:ext>
            </a:extLst>
          </p:cNvPr>
          <p:cNvSpPr txBox="1"/>
          <p:nvPr/>
        </p:nvSpPr>
        <p:spPr>
          <a:xfrm>
            <a:off x="859259" y="5008669"/>
            <a:ext cx="4798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/>
              <a:t>Do</a:t>
            </a:r>
            <a:r>
              <a:rPr lang="nl-NL"/>
              <a:t>: laat iemand zijn/haar werk doen en leg dat vast. Speel met wat je tegenkomt en zorg bovenal dat het klopt!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6B83A8-2C9A-B969-DBCE-52C22B82488C}"/>
              </a:ext>
            </a:extLst>
          </p:cNvPr>
          <p:cNvSpPr txBox="1"/>
          <p:nvPr/>
        </p:nvSpPr>
        <p:spPr>
          <a:xfrm>
            <a:off x="6241472" y="5008669"/>
            <a:ext cx="4798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Don’t</a:t>
            </a:r>
            <a:r>
              <a:rPr lang="nl-NL"/>
              <a:t>:  regisseer niet teveel, dan wordt het al gauw onnatuurlijk, niet prettig om naar te kijken. </a:t>
            </a:r>
          </a:p>
        </p:txBody>
      </p:sp>
      <p:pic>
        <p:nvPicPr>
          <p:cNvPr id="9" name="Afbeelding 8" descr="Afbeelding met buitenshuis, gras, kleding, persoon&#10;&#10;Automatisch gegenereerde beschrijving">
            <a:extLst>
              <a:ext uri="{FF2B5EF4-FFF2-40B4-BE49-F238E27FC236}">
                <a16:creationId xmlns:a16="http://schemas.microsoft.com/office/drawing/2014/main" id="{BFA257F2-E9E9-CF27-E1E1-7966F5317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72" y="1526165"/>
            <a:ext cx="4798530" cy="320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Menselijk gezicht, kleding, person, persoon&#10;&#10;Automatisch gegenereerde beschrijving">
            <a:extLst>
              <a:ext uri="{FF2B5EF4-FFF2-40B4-BE49-F238E27FC236}">
                <a16:creationId xmlns:a16="http://schemas.microsoft.com/office/drawing/2014/main" id="{B5513B0A-75A1-17C2-E71D-251FC7EE3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4" y="1384623"/>
            <a:ext cx="5246393" cy="3499104"/>
          </a:xfrm>
          <a:prstGeom prst="rect">
            <a:avLst/>
          </a:prstGeom>
        </p:spPr>
      </p:pic>
      <p:pic>
        <p:nvPicPr>
          <p:cNvPr id="3074" name="Picture 2" descr="100 watt Eindhoven terras">
            <a:extLst>
              <a:ext uri="{FF2B5EF4-FFF2-40B4-BE49-F238E27FC236}">
                <a16:creationId xmlns:a16="http://schemas.microsoft.com/office/drawing/2014/main" id="{FB1AE255-8D3D-B597-252F-D0D6C761B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54" y="1384623"/>
            <a:ext cx="5244558" cy="34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55F61ED-47EF-E6CC-27FE-6A466BD728FA}"/>
              </a:ext>
            </a:extLst>
          </p:cNvPr>
          <p:cNvSpPr txBox="1"/>
          <p:nvPr/>
        </p:nvSpPr>
        <p:spPr>
          <a:xfrm>
            <a:off x="4771171" y="353291"/>
            <a:ext cx="208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/>
              <a:t>Beleving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9D68449-C1BE-7AB1-C2C8-D4BB17A06389}"/>
              </a:ext>
            </a:extLst>
          </p:cNvPr>
          <p:cNvSpPr txBox="1"/>
          <p:nvPr/>
        </p:nvSpPr>
        <p:spPr>
          <a:xfrm>
            <a:off x="568313" y="5268728"/>
            <a:ext cx="52463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</a:t>
            </a:r>
            <a:r>
              <a:rPr lang="nl-NL"/>
              <a:t>: zoom in, zorg dat je er dicht op zit, de sfeer bijna letterlijk kunt proeven. Dat geldt voor bijna alles dat met beleving te maken heeft.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99823B2-EF7D-EDB7-A2CB-9E96FCE57ADC}"/>
              </a:ext>
            </a:extLst>
          </p:cNvPr>
          <p:cNvSpPr txBox="1"/>
          <p:nvPr/>
        </p:nvSpPr>
        <p:spPr>
          <a:xfrm>
            <a:off x="6033654" y="5268728"/>
            <a:ext cx="52445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Don’t</a:t>
            </a:r>
            <a:r>
              <a:rPr lang="nl-NL"/>
              <a:t>: uitzoomen kan best een keer, maar wees er zuinig mee. Je wilt liever op een terras zitten dan er van een afstandje naar kijken.</a:t>
            </a:r>
          </a:p>
        </p:txBody>
      </p:sp>
    </p:spTree>
    <p:extLst>
      <p:ext uri="{BB962C8B-B14F-4D97-AF65-F5344CB8AC3E}">
        <p14:creationId xmlns:p14="http://schemas.microsoft.com/office/powerpoint/2010/main" val="40748648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327</Words>
  <Application>Microsoft Office PowerPoint</Application>
  <PresentationFormat>Breedbeeld</PresentationFormat>
  <Paragraphs>21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hans avontuur</dc:creator>
  <cp:lastModifiedBy>hans avontuur</cp:lastModifiedBy>
  <cp:revision>2</cp:revision>
  <dcterms:created xsi:type="dcterms:W3CDTF">2024-11-22T13:32:00Z</dcterms:created>
  <dcterms:modified xsi:type="dcterms:W3CDTF">2024-11-22T15:17:49Z</dcterms:modified>
</cp:coreProperties>
</file>